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Default Extension="mp4" ContentType="video/mp4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4c47220afe5456f" /><Relationship Type="http://schemas.openxmlformats.org/officeDocument/2006/relationships/extended-properties" Target="/docProps/app.xml" Id="Ra6b1cc3333344bd2" /><Relationship Type="http://schemas.openxmlformats.org/officeDocument/2006/relationships/officeDocument" Target="/ppt/presentation.xml" Id="R8a0cb8b79c3d47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b39370118a4e69"/>
  </p:sldMasterIdLst>
  <p:notesMasterIdLst>
    <p:notesMasterId xmlns:r="http://schemas.openxmlformats.org/officeDocument/2006/relationships" r:id="Rdde732c1845a4948"/>
  </p:notesMasterIdLst>
  <p:sldIdLst>
    <p:sldId xmlns:ns0="http://schemas.openxmlformats.org/officeDocument/2006/relationships" id="256" ns0:id="rIdQuizSlide1"/>
    <p:sldId xmlns:ns1="http://schemas.openxmlformats.org/officeDocument/2006/relationships" id="257" ns1:id="rIdQuizSlide2"/>
    <p:sldId xmlns:ns2="http://schemas.openxmlformats.org/officeDocument/2006/relationships" id="258" ns2:id="rIdQuizSlide3"/>
    <p:sldId xmlns:ns3="http://schemas.openxmlformats.org/officeDocument/2006/relationships" id="259" ns3:id="rIdQuizSlide4"/>
    <p:sldId xmlns:ns4="http://schemas.openxmlformats.org/officeDocument/2006/relationships" id="260" ns4:id="rIdQuizSlide5"/>
    <p:sldId xmlns:ns5="http://schemas.openxmlformats.org/officeDocument/2006/relationships" id="261" ns5:id="rIdQuizSlid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f9c36d4be7f246c0"/><Relationship Type="http://schemas.openxmlformats.org/officeDocument/2006/relationships/slideMaster" Target="/ppt/slideMasters/slideMaster1.xml" Id="R23b39370118a4e69"/><Relationship Type="http://schemas.openxmlformats.org/officeDocument/2006/relationships/notesMaster" Target="/ppt/notesMasters/notesMaster1.xml" Id="Rdde732c1845a4948"/><Relationship Type="http://schemas.openxmlformats.org/officeDocument/2006/relationships/presProps" Target="/ppt/presProps.xml" Id="R39d0ffc7a2a14e22"/><Relationship Type="http://schemas.openxmlformats.org/officeDocument/2006/relationships/tableStyles" Target="/ppt/tableStyles.xml" Id="R476c2330856b45f6"/><Relationship Id="rIdQuizSlide1" Type="http://schemas.openxmlformats.org/officeDocument/2006/relationships/slide" Target="/ppt/slides/slide1.xml"/><Relationship Id="rIdQuizSlide2" Type="http://schemas.openxmlformats.org/officeDocument/2006/relationships/slide" Target="/ppt/slides/slide2.xml"/><Relationship Id="rIdQuizSlide3" Type="http://schemas.openxmlformats.org/officeDocument/2006/relationships/slide" Target="/ppt/slides/slide3.xml"/><Relationship Id="rIdQuizSlide4" Type="http://schemas.openxmlformats.org/officeDocument/2006/relationships/slide" Target="/ppt/slides/slide4.xml"/><Relationship Id="rIdQuizSlide5" Type="http://schemas.openxmlformats.org/officeDocument/2006/relationships/slide" Target="/ppt/slides/slide5.xml"/><Relationship Id="rIdQuizSlide6" Type="http://schemas.openxmlformats.org/officeDocument/2006/relationships/slide" Target="/ppt/slides/slide6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f479a42a4c46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Type="http://schemas.openxmlformats.org/officeDocument/2006/relationships/slide" Target="/ppt/slides/slide1.xml" Id="R6e7f1949401b40ef"/><Relationship Type="http://schemas.openxmlformats.org/officeDocument/2006/relationships/notesMaster" Target="/ppt/notesMasters/notesMaster1.xml" Id="R84f3b4e7d81047bf"/></Relationships>
</file>

<file path=ppt/notesSlides/_rels/notesSlide2.xml.rels><?xml version='1.0' encoding='UTF-8' standalone='yes'?>
<Relationships xmlns="http://schemas.openxmlformats.org/package/2006/relationships"><Relationship Type="http://schemas.openxmlformats.org/officeDocument/2006/relationships/slide" Target="/ppt/slides/slide2.xml" Id="R6e7f1949401b40ef"/><Relationship Type="http://schemas.openxmlformats.org/officeDocument/2006/relationships/notesMaster" Target="/ppt/notesMasters/notesMaster1.xml" Id="R84f3b4e7d81047bf"/></Relationships>
</file>

<file path=ppt/notesSlides/_rels/notesSlide3.xml.rels><?xml version='1.0' encoding='UTF-8' standalone='yes'?>
<Relationships xmlns="http://schemas.openxmlformats.org/package/2006/relationships"><Relationship Type="http://schemas.openxmlformats.org/officeDocument/2006/relationships/slide" Target="/ppt/slides/slide3.xml" Id="R6e7f1949401b40ef"/><Relationship Type="http://schemas.openxmlformats.org/officeDocument/2006/relationships/notesMaster" Target="/ppt/notesMasters/notesMaster1.xml" Id="R84f3b4e7d81047bf"/></Relationships>
</file>

<file path=ppt/notesSlides/_rels/notesSlide4.xml.rels><?xml version='1.0' encoding='UTF-8' standalone='yes'?>
<Relationships xmlns="http://schemas.openxmlformats.org/package/2006/relationships"><Relationship Type="http://schemas.openxmlformats.org/officeDocument/2006/relationships/slide" Target="/ppt/slides/slide4.xml" Id="R6e7f1949401b40ef"/><Relationship Type="http://schemas.openxmlformats.org/officeDocument/2006/relationships/notesMaster" Target="/ppt/notesMasters/notesMaster1.xml" Id="R84f3b4e7d81047bf"/></Relationships>
</file>

<file path=ppt/notesSlides/_rels/notesSlide5.xml.rels><?xml version='1.0' encoding='UTF-8' standalone='yes'?>
<Relationships xmlns="http://schemas.openxmlformats.org/package/2006/relationships"><Relationship Type="http://schemas.openxmlformats.org/officeDocument/2006/relationships/slide" Target="/ppt/slides/slide5.xml" Id="R6e7f1949401b40ef"/><Relationship Type="http://schemas.openxmlformats.org/officeDocument/2006/relationships/notesMaster" Target="/ppt/notesMasters/notesMaster1.xml" Id="R84f3b4e7d81047bf"/></Relationships>
</file>

<file path=ppt/notesSlides/_rels/notesSlide6.xml.rels><?xml version='1.0' encoding='UTF-8' standalone='yes'?>
<Relationships xmlns="http://schemas.openxmlformats.org/package/2006/relationships"><Relationship Type="http://schemas.openxmlformats.org/officeDocument/2006/relationships/slide" Target="/ppt/slides/slide6.xml" Id="R6e7f1949401b40ef"/><Relationship Type="http://schemas.openxmlformats.org/officeDocument/2006/relationships/notesMaster" Target="/ppt/notesMasters/notesMaster1.xml" Id="R84f3b4e7d81047bf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1: Which number is 6 × 7? Correct answer: B. 42. Read the question, then press Right Arrow to start the 30-second countdown. At zero, press Right Arrow again to reveal the answer slide. To customize the quiz, edit the question and choices and update the following answer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1: Which number is 6 × 7? Correct answer: B. 42. Discuss the answer and move to the next question when ready.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2: Which fraction equals one half? Correct answer: C. 2/4. Read the question, then press Right Arrow to start the 30-second countdown. At zero, press Right Arrow again to reveal the answer slide. To customize the quiz, edit the question and choices and update the following answer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2: Which fraction equals one half? Correct answer: C. 2/4. Discuss the answer and move to the next question when ready.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3: How many minutes are in two hours? Correct answer: A. 120. Read the question, then press Right Arrow to start the 30-second countdown. At zero, press Right Arrow again to reveal the answer slide. To customize the quiz, edit the question and choices and update the following answer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3: How many minutes are in two hours? Correct answer: A. 120. Discuss the answer and move to the next question when ready.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a880ca8713405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9d6d2c681a412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423763c7044f3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30b69119204eb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69aa25266c418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4d18ddee1a4b8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C468508-859B-4F6A-855D-9BDFF872D5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77E5EDE-6C85-4DD7-BABA-FE9A64EA35F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0CA3D93-A25C-4E53-8A30-73844D12560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10DB7A7-4BB9-4D55-8AD0-5AE1470C3C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3797B1F-4B7A-4D8D-9840-564A686F34C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0C70310-E3AF-44F7-9483-1D9EAC13EF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9EA309E-880E-46D8-B4A1-7CA8A3AFC4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5FDC14B-7CE3-4241-9086-E1A3E4E9BCD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F600C75-2398-42D5-AFB2-9286F5AB75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CA7DFE6-AF39-478B-AF9B-CE4CB7C82E9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4ad96abce445e6" /><Relationship Type="http://schemas.openxmlformats.org/officeDocument/2006/relationships/slideLayout" Target="/ppt/slideLayouts/slideLayout1.xml" Id="Rb4193a59f7a149b9" /><Relationship Type="http://schemas.openxmlformats.org/officeDocument/2006/relationships/slideLayout" Target="/ppt/slideLayouts/slideLayout2.xml" Id="Rd21e7102b47a41e4" /><Relationship Type="http://schemas.openxmlformats.org/officeDocument/2006/relationships/slideLayout" Target="/ppt/slideLayouts/slideLayout3.xml" Id="R88264e9bf0e24c97" /><Relationship Type="http://schemas.openxmlformats.org/officeDocument/2006/relationships/slideLayout" Target="/ppt/slideLayouts/slideLayout4.xml" Id="R8977ee3a5fbe4eba" /><Relationship Type="http://schemas.openxmlformats.org/officeDocument/2006/relationships/slideLayout" Target="/ppt/slideLayouts/slideLayout5.xml" Id="R8da3a04114e44471" /><Relationship Type="http://schemas.openxmlformats.org/officeDocument/2006/relationships/slideLayout" Target="/ppt/slideLayouts/slideLayout6.xml" Id="Rd3a3f5d0e647410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193a59f7a149b9"/>
    <p:sldLayoutId xmlns:r="http://schemas.openxmlformats.org/officeDocument/2006/relationships" id="2147483650" r:id="Rd21e7102b47a41e4"/>
    <p:sldLayoutId xmlns:r="http://schemas.openxmlformats.org/officeDocument/2006/relationships" id="2147483651" r:id="R88264e9bf0e24c97"/>
    <p:sldLayoutId xmlns:r="http://schemas.openxmlformats.org/officeDocument/2006/relationships" id="2147483652" r:id="R8977ee3a5fbe4eba"/>
    <p:sldLayoutId xmlns:r="http://schemas.openxmlformats.org/officeDocument/2006/relationships" id="2147483653" r:id="R8da3a04114e44471"/>
    <p:sldLayoutId xmlns:r="http://schemas.openxmlformats.org/officeDocument/2006/relationships" id="2147483654" r:id="Rd3a3f5d0e647410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1611e11835a64524"/><Relationship Type="http://schemas.openxmlformats.org/officeDocument/2006/relationships/image" Target="/ppt/media/30-second-poster.png" Id="R209bb96166474127"/><Relationship Type="http://schemas.openxmlformats.org/officeDocument/2006/relationships/notesSlide" Target="/ppt/notesSlides/notesSlide1.xml" Id="R39a947a9d8ce43c7"/><Relationship Id="rIdTimerVideo" Type="http://schemas.openxmlformats.org/officeDocument/2006/relationships/video" Target="../media/30-second-timer.mp4"/><Relationship Id="rIdTimerMedia" Type="http://schemas.microsoft.com/office/2007/relationships/media" Target="../media/30-second-timer.mp4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1611e11835a64524"/><Relationship Type="http://schemas.openxmlformats.org/officeDocument/2006/relationships/notesSlide" Target="/ppt/notesSlides/notesSlide2.xml" Id="R39a947a9d8ce43c7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1611e11835a64524"/><Relationship Type="http://schemas.openxmlformats.org/officeDocument/2006/relationships/image" Target="/ppt/media/30-second-poster.png" Id="R209bb96166474127"/><Relationship Type="http://schemas.openxmlformats.org/officeDocument/2006/relationships/notesSlide" Target="/ppt/notesSlides/notesSlide3.xml" Id="R39a947a9d8ce43c7"/><Relationship Id="rIdTimerVideo" Type="http://schemas.openxmlformats.org/officeDocument/2006/relationships/video" Target="../media/30-second-timer.mp4"/><Relationship Id="rIdTimerMedia" Type="http://schemas.microsoft.com/office/2007/relationships/media" Target="../media/30-second-timer.mp4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1611e11835a64524"/><Relationship Type="http://schemas.openxmlformats.org/officeDocument/2006/relationships/notesSlide" Target="/ppt/notesSlides/notesSlide4.xml" Id="R39a947a9d8ce43c7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1611e11835a64524"/><Relationship Type="http://schemas.openxmlformats.org/officeDocument/2006/relationships/image" Target="/ppt/media/30-second-poster.png" Id="R209bb96166474127"/><Relationship Type="http://schemas.openxmlformats.org/officeDocument/2006/relationships/notesSlide" Target="/ppt/notesSlides/notesSlide5.xml" Id="R39a947a9d8ce43c7"/><Relationship Id="rIdTimerVideo" Type="http://schemas.openxmlformats.org/officeDocument/2006/relationships/video" Target="../media/30-second-timer.mp4"/><Relationship Id="rIdTimerMedia" Type="http://schemas.microsoft.com/office/2007/relationships/media" Target="../media/30-second-timer.mp4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1611e11835a64524"/><Relationship Type="http://schemas.openxmlformats.org/officeDocument/2006/relationships/notesSlide" Target="/ppt/notesSlides/notesSlide6.xml" Id="R39a947a9d8ce43c7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activity-title">
            <a:extLst xmlns:a="http://schemas.openxmlformats.org/drawingml/2006/main">
              <a:ext uri="{FF2B5EF4-FFF2-40B4-BE49-F238E27FC236}">
                <a16:creationId xmlns:a16="http://schemas.microsoft.com/office/drawing/2014/main" id="{FDF33B9D-9BB6-474A-9293-BB6B78EFE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72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36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E1E1E"/>
                </a:solidFill>
                <a:latin typeface="Arial"/>
              </a:defRPr>
            </a:pPr>
            <a:r>
              <a:rPr sz="3600" b="1">
                <a:solidFill>
                  <a:srgbClr val="1E1E1E"/>
                </a:solidFill>
                <a:latin typeface="Arial"/>
              </a:rPr>
              <a:t>Question 1 of 3</a:t>
            </a:r>
          </a:p>
        </p:txBody>
      </p:sp>
      <p:sp>
        <p:nvSpPr>
          <p:cNvPr id="2" name="activity-task">
            <a:extLst xmlns:a="http://schemas.openxmlformats.org/drawingml/2006/main">
              <a:ext uri="{FF2B5EF4-FFF2-40B4-BE49-F238E27FC236}">
                <a16:creationId xmlns:a16="http://schemas.microsoft.com/office/drawing/2014/main" id="{619A6A64-B498-4448-B148-4A827CBA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4286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4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E1E1E"/>
                </a:solidFill>
                <a:latin typeface="Arial"/>
              </a:defRPr>
            </a:pPr>
            <a:r>
              <a:rPr sz="2400" b="1">
                <a:solidFill>
                  <a:srgbClr val="1E1E1E"/>
                </a:solidFill>
                <a:latin typeface="Arial"/>
              </a:rPr>
              <a:t>Which number is 6 × 7?</a:t>
            </a:r>
          </a:p>
        </p:txBody>
      </p:sp>
      <p:sp>
        <p:nvSpPr>
          <p:cNvPr id="3" name="activity-instructions">
            <a:extLst xmlns:a="http://schemas.openxmlformats.org/drawingml/2006/main">
              <a:ext uri="{FF2B5EF4-FFF2-40B4-BE49-F238E27FC236}">
                <a16:creationId xmlns:a16="http://schemas.microsoft.com/office/drawing/2014/main" id="{C8CF0724-5B69-4599-AAD2-760090008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6100"/>
            <a:ext cx="42862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300" b="0">
                <a:solidFill>
                  <a:srgbClr val="333333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300" b="0">
                <a:solidFill>
                  <a:srgbClr val="333333"/>
                </a:solidFill>
                <a:latin typeface="Arial"/>
              </a:defRPr>
            </a:pPr>
            <a:r>
              <a:rPr sz="2300" b="0">
                <a:solidFill>
                  <a:srgbClr val="333333"/>
                </a:solidFill>
                <a:latin typeface="Arial"/>
              </a:rPr>
              <a:t>A. 36</a:t>
            </a:r>
          </a:p>
          <a:p xmlns:a="http://schemas.openxmlformats.org/drawingml/2006/main">
            <a:pPr algn="l">
              <a:defRPr sz="2300" b="0">
                <a:solidFill>
                  <a:srgbClr val="333333"/>
                </a:solidFill>
                <a:latin typeface="Arial"/>
              </a:defRPr>
            </a:pPr>
            <a:r>
              <a:rPr sz="2300" b="0">
                <a:solidFill>
                  <a:srgbClr val="333333"/>
                </a:solidFill>
                <a:latin typeface="Arial"/>
              </a:rPr>
              <a:t>B. 42</a:t>
            </a:r>
          </a:p>
          <a:p xmlns:a="http://schemas.openxmlformats.org/drawingml/2006/main">
            <a:pPr algn="l">
              <a:defRPr sz="2300" b="0">
                <a:solidFill>
                  <a:srgbClr val="333333"/>
                </a:solidFill>
                <a:latin typeface="Arial"/>
              </a:defRPr>
            </a:pPr>
            <a:r>
              <a:rPr sz="2300" b="0">
                <a:solidFill>
                  <a:srgbClr val="333333"/>
                </a:solidFill>
                <a:latin typeface="Arial"/>
              </a:rPr>
              <a:t>C. 48</a:t>
            </a:r>
          </a:p>
        </p:txBody>
      </p:sp>
      <p:sp>
        <p:nvSpPr>
          <p:cNvPr id="4" name="activity-edit-hint">
            <a:extLst xmlns:a="http://schemas.openxmlformats.org/drawingml/2006/main">
              <a:ext uri="{FF2B5EF4-FFF2-40B4-BE49-F238E27FC236}">
                <a16:creationId xmlns:a16="http://schemas.microsoft.com/office/drawing/2014/main" id="{1FAD5811-6EB5-4AA1-BA85-6DA0E89F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1800" b="0">
                <a:solidFill>
                  <a:srgbClr val="666666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66666"/>
                </a:solidFill>
                <a:latin typeface="Arial"/>
              </a:defRPr>
            </a:pPr>
            <a:r>
              <a:rPr sz="1800" b="0">
                <a:solidFill>
                  <a:srgbClr val="666666"/>
                </a:solidFill>
                <a:latin typeface="Arial"/>
              </a:rPr>
              <a:t>Write down A, B, or C.</a:t>
            </a:r>
          </a:p>
        </p:txBody>
      </p:sp>
      <p:pic>
        <p:nvPicPr>
          <p:cNvPr id="5" name="Thirty-second countdown video" descr="Silent 30-second countdown. Press Right Arrow to start in Slide Show.">
            <ns0:hlinkClick xmlns:r="http://schemas.openxmlformats.org/officeDocument/2006/relationships" xmlns:ns0="http://schemas.openxmlformats.org/drawingml/2006/main" r:id="" action="ppaction://media"/>
            <a:extLst xmlns:a="http://schemas.openxmlformats.org/drawingml/2006/main">
              <a:ext uri="{FF2B5EF4-FFF2-40B4-BE49-F238E27FC236}">
                <a16:creationId xmlns:a16="http://schemas.microsoft.com/office/drawing/2014/main" id="{01A1B1B3-82FC-485E-950D-3CEA6D11C6D5}"/>
              </a:ext>
            </a:extLst>
          </p:cNvPr>
          <p:cNvPicPr>
            <a:picLocks xmlns:a="http://schemas.openxmlformats.org/drawingml/2006/main" noChangeAspect="1"/>
          </p:cNvPicPr>
          <p:nvPr>
            <ns0:videoFile xmlns:ns0="http://schemas.openxmlformats.org/drawingml/2006/main" xmlns:ns1="http://schemas.openxmlformats.org/officeDocument/2006/relationships" ns1:link="rIdTimerVideo"/>
            <p:extLst>
              <p:ext uri="{DAA4B4D4-6D71-4841-9C94-3DE7FCFB9230}">
                <ns0:media xmlns:ns0="http://schemas.microsoft.com/office/powerpoint/2010/main" xmlns:ns2="http://schemas.openxmlformats.org/officeDocument/2006/relationships" ns2:embed="rIdTimer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209bb96166474127"/>
          <a:stretch xmlns:a="http://schemas.openxmlformats.org/drawingml/2006/main"/>
        </p:blipFill>
        <p:spPr>
          <a:xfrm xmlns:a="http://schemas.openxmlformats.org/drawingml/2006/main">
            <a:off x="5334000" y="1866900"/>
            <a:ext cx="6248400" cy="3514725"/>
          </a:xfrm>
          <a:prstGeom xmlns:a="http://schemas.openxmlformats.org/drawingml/2006/main" prst="rect">
            <a:avLst/>
          </a:prstGeom>
        </p:spPr>
      </p:pic>
      <p:sp>
        <p:nvSpPr>
          <p:cNvPr id="6" name="timer-play-hint">
            <a:extLst xmlns:a="http://schemas.openxmlformats.org/drawingml/2006/main">
              <a:ext uri="{FF2B5EF4-FFF2-40B4-BE49-F238E27FC236}">
                <a16:creationId xmlns:a16="http://schemas.microsoft.com/office/drawing/2014/main" id="{B9DC1E3E-8FA7-49D3-9047-5419231BF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76900"/>
            <a:ext cx="624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1650" b="0">
                <a:solidFill>
                  <a:srgbClr val="666666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66666"/>
                </a:solidFill>
                <a:latin typeface="Arial"/>
              </a:defRPr>
            </a:pPr>
            <a:r>
              <a:rPr sz="1650" b="0">
                <a:solidFill>
                  <a:srgbClr val="666666"/>
                </a:solidFill>
                <a:latin typeface="Arial"/>
              </a:rPr>
              <a:t>30 seconds. Press Right Arrow to start.</a:t>
            </a:r>
          </a:p>
        </p:txBody>
      </p:sp>
    </p:spTree>
    <p:extLst>
      <p:ext uri="{BB962C8B-B14F-4D97-AF65-F5344CB8AC3E}">
        <p14:creationId xmlns:p14="http://schemas.microsoft.com/office/powerpoint/2010/main" val="300000001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activity-title">
            <a:extLst xmlns:a="http://schemas.openxmlformats.org/drawingml/2006/main">
              <a:ext uri="{FF2B5EF4-FFF2-40B4-BE49-F238E27FC236}">
                <a16:creationId xmlns:a16="http://schemas.microsoft.com/office/drawing/2014/main" id="{115947D1-22CD-4F08-A8D2-B34912E7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72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36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E1E1E"/>
                </a:solidFill>
                <a:latin typeface="Arial"/>
              </a:defRPr>
            </a:pPr>
            <a:r>
              <a:rPr sz="3600" b="1">
                <a:solidFill>
                  <a:srgbClr val="1E1E1E"/>
                </a:solidFill>
                <a:latin typeface="Arial"/>
              </a:rPr>
              <a:t>Answer 1 of 3</a:t>
            </a:r>
          </a:p>
        </p:txBody>
      </p:sp>
      <p:sp>
        <p:nvSpPr>
          <p:cNvPr id="2" name="activity-task">
            <a:extLst xmlns:a="http://schemas.openxmlformats.org/drawingml/2006/main">
              <a:ext uri="{FF2B5EF4-FFF2-40B4-BE49-F238E27FC236}">
                <a16:creationId xmlns:a16="http://schemas.microsoft.com/office/drawing/2014/main" id="{9A1B1293-0AF2-4CF6-8533-9513A837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109728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36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E1E1E"/>
                </a:solidFill>
                <a:latin typeface="Arial"/>
              </a:defRPr>
            </a:pPr>
            <a:r>
              <a:rPr sz="3600" b="1">
                <a:solidFill>
                  <a:srgbClr val="1E1E1E"/>
                </a:solidFill>
                <a:latin typeface="Arial"/>
              </a:rPr>
              <a:t>B. 42</a:t>
            </a:r>
          </a:p>
        </p:txBody>
      </p:sp>
      <p:sp>
        <p:nvSpPr>
          <p:cNvPr id="3" name="activity-instructions">
            <a:extLst xmlns:a="http://schemas.openxmlformats.org/drawingml/2006/main">
              <a:ext uri="{FF2B5EF4-FFF2-40B4-BE49-F238E27FC236}">
                <a16:creationId xmlns:a16="http://schemas.microsoft.com/office/drawing/2014/main" id="{4C94BB57-ED76-4FAA-BF5B-D60583D1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718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600" b="0">
                <a:solidFill>
                  <a:srgbClr val="333333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600" b="0">
                <a:solidFill>
                  <a:srgbClr val="333333"/>
                </a:solidFill>
                <a:latin typeface="Arial"/>
              </a:defRPr>
            </a:pPr>
            <a:r>
              <a:rPr sz="2600" b="0">
                <a:solidFill>
                  <a:srgbClr val="333333"/>
                </a:solidFill>
                <a:latin typeface="Arial"/>
              </a:rPr>
              <a:t>6 × 7 = 42.</a:t>
            </a:r>
          </a:p>
        </p:txBody>
      </p:sp>
      <p:sp>
        <p:nvSpPr>
          <p:cNvPr id="4" name="activity-edit-hint">
            <a:extLst xmlns:a="http://schemas.openxmlformats.org/drawingml/2006/main">
              <a:ext uri="{FF2B5EF4-FFF2-40B4-BE49-F238E27FC236}">
                <a16:creationId xmlns:a16="http://schemas.microsoft.com/office/drawing/2014/main" id="{B7B1BA89-3EC0-424E-9A55-AC5DBC17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914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000" b="0">
                <a:solidFill>
                  <a:srgbClr val="666666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000" b="0">
                <a:solidFill>
                  <a:srgbClr val="666666"/>
                </a:solidFill>
                <a:latin typeface="Arial"/>
              </a:defRPr>
            </a:pPr>
            <a:r>
              <a:rPr sz="2000" b="0">
                <a:solidFill>
                  <a:srgbClr val="666666"/>
                </a:solidFill>
                <a:latin typeface="Arial"/>
              </a:rPr>
              <a:t>Award 1 point for a correct answer.</a:t>
            </a:r>
          </a:p>
        </p:txBody>
      </p:sp>
    </p:spTree>
    <p:extLst>
      <p:ext uri="{BB962C8B-B14F-4D97-AF65-F5344CB8AC3E}">
        <p14:creationId xmlns:p14="http://schemas.microsoft.com/office/powerpoint/2010/main" val="3000000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activity-title">
            <a:extLst xmlns:a="http://schemas.openxmlformats.org/drawingml/2006/main">
              <a:ext uri="{FF2B5EF4-FFF2-40B4-BE49-F238E27FC236}">
                <a16:creationId xmlns:a16="http://schemas.microsoft.com/office/drawing/2014/main" id="{3E89B0DB-558E-450F-BB31-2F721683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72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36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E1E1E"/>
                </a:solidFill>
                <a:latin typeface="Arial"/>
              </a:defRPr>
            </a:pPr>
            <a:r>
              <a:rPr sz="3600" b="1">
                <a:solidFill>
                  <a:srgbClr val="1E1E1E"/>
                </a:solidFill>
                <a:latin typeface="Arial"/>
              </a:rPr>
              <a:t>Question 2 of 3</a:t>
            </a:r>
          </a:p>
        </p:txBody>
      </p:sp>
      <p:sp>
        <p:nvSpPr>
          <p:cNvPr id="2" name="activity-task">
            <a:extLst xmlns:a="http://schemas.openxmlformats.org/drawingml/2006/main">
              <a:ext uri="{FF2B5EF4-FFF2-40B4-BE49-F238E27FC236}">
                <a16:creationId xmlns:a16="http://schemas.microsoft.com/office/drawing/2014/main" id="{89830A50-B62F-46AA-B17E-B96D0B5CD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4286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4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E1E1E"/>
                </a:solidFill>
                <a:latin typeface="Arial"/>
              </a:defRPr>
            </a:pPr>
            <a:r>
              <a:rPr sz="2400" b="1">
                <a:solidFill>
                  <a:srgbClr val="1E1E1E"/>
                </a:solidFill>
                <a:latin typeface="Arial"/>
              </a:rPr>
              <a:t>Which fraction equals one half?</a:t>
            </a:r>
          </a:p>
        </p:txBody>
      </p:sp>
      <p:sp>
        <p:nvSpPr>
          <p:cNvPr id="3" name="activity-instructions">
            <a:extLst xmlns:a="http://schemas.openxmlformats.org/drawingml/2006/main">
              <a:ext uri="{FF2B5EF4-FFF2-40B4-BE49-F238E27FC236}">
                <a16:creationId xmlns:a16="http://schemas.microsoft.com/office/drawing/2014/main" id="{7D65594A-D9C9-47F5-B928-F7CD585E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6100"/>
            <a:ext cx="42862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300" b="0">
                <a:solidFill>
                  <a:srgbClr val="333333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300" b="0">
                <a:solidFill>
                  <a:srgbClr val="333333"/>
                </a:solidFill>
                <a:latin typeface="Arial"/>
              </a:defRPr>
            </a:pPr>
            <a:r>
              <a:rPr sz="2300" b="0">
                <a:solidFill>
                  <a:srgbClr val="333333"/>
                </a:solidFill>
                <a:latin typeface="Arial"/>
              </a:rPr>
              <a:t>A. 1/3</a:t>
            </a:r>
          </a:p>
          <a:p xmlns:a="http://schemas.openxmlformats.org/drawingml/2006/main">
            <a:pPr algn="l">
              <a:defRPr sz="2300" b="0">
                <a:solidFill>
                  <a:srgbClr val="333333"/>
                </a:solidFill>
                <a:latin typeface="Arial"/>
              </a:defRPr>
            </a:pPr>
            <a:r>
              <a:rPr sz="2300" b="0">
                <a:solidFill>
                  <a:srgbClr val="333333"/>
                </a:solidFill>
                <a:latin typeface="Arial"/>
              </a:rPr>
              <a:t>B. 2/3</a:t>
            </a:r>
          </a:p>
          <a:p xmlns:a="http://schemas.openxmlformats.org/drawingml/2006/main">
            <a:pPr algn="l">
              <a:defRPr sz="2300" b="0">
                <a:solidFill>
                  <a:srgbClr val="333333"/>
                </a:solidFill>
                <a:latin typeface="Arial"/>
              </a:defRPr>
            </a:pPr>
            <a:r>
              <a:rPr sz="2300" b="0">
                <a:solidFill>
                  <a:srgbClr val="333333"/>
                </a:solidFill>
                <a:latin typeface="Arial"/>
              </a:rPr>
              <a:t>C. 2/4</a:t>
            </a:r>
          </a:p>
        </p:txBody>
      </p:sp>
      <p:sp>
        <p:nvSpPr>
          <p:cNvPr id="4" name="activity-edit-hint">
            <a:extLst xmlns:a="http://schemas.openxmlformats.org/drawingml/2006/main">
              <a:ext uri="{FF2B5EF4-FFF2-40B4-BE49-F238E27FC236}">
                <a16:creationId xmlns:a16="http://schemas.microsoft.com/office/drawing/2014/main" id="{6D3DDD21-D114-4D43-B57D-34D5F1F53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1800" b="0">
                <a:solidFill>
                  <a:srgbClr val="666666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66666"/>
                </a:solidFill>
                <a:latin typeface="Arial"/>
              </a:defRPr>
            </a:pPr>
            <a:r>
              <a:rPr sz="1800" b="0">
                <a:solidFill>
                  <a:srgbClr val="666666"/>
                </a:solidFill>
                <a:latin typeface="Arial"/>
              </a:rPr>
              <a:t>Write down A, B, or C.</a:t>
            </a:r>
          </a:p>
        </p:txBody>
      </p:sp>
      <p:pic>
        <p:nvPicPr>
          <p:cNvPr id="5" name="Thirty-second countdown video" descr="Silent 30-second countdown. Press Right Arrow to start in Slide Show.">
            <ns0:hlinkClick xmlns:r="http://schemas.openxmlformats.org/officeDocument/2006/relationships" xmlns:ns0="http://schemas.openxmlformats.org/drawingml/2006/main" r:id="" action="ppaction://media"/>
            <a:extLst xmlns:a="http://schemas.openxmlformats.org/drawingml/2006/main">
              <a:ext uri="{FF2B5EF4-FFF2-40B4-BE49-F238E27FC236}">
                <a16:creationId xmlns:a16="http://schemas.microsoft.com/office/drawing/2014/main" id="{0B521BA3-9B4D-472B-BACD-FE81F8CF0F1F}"/>
              </a:ext>
            </a:extLst>
          </p:cNvPr>
          <p:cNvPicPr>
            <a:picLocks xmlns:a="http://schemas.openxmlformats.org/drawingml/2006/main" noChangeAspect="1"/>
          </p:cNvPicPr>
          <p:nvPr>
            <ns0:videoFile xmlns:ns0="http://schemas.openxmlformats.org/drawingml/2006/main" xmlns:ns1="http://schemas.openxmlformats.org/officeDocument/2006/relationships" ns1:link="rIdTimerVideo"/>
            <p:extLst>
              <p:ext uri="{DAA4B4D4-6D71-4841-9C94-3DE7FCFB9230}">
                <ns0:media xmlns:ns0="http://schemas.microsoft.com/office/powerpoint/2010/main" xmlns:ns2="http://schemas.openxmlformats.org/officeDocument/2006/relationships" ns2:embed="rIdTimer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209bb96166474127"/>
          <a:stretch xmlns:a="http://schemas.openxmlformats.org/drawingml/2006/main"/>
        </p:blipFill>
        <p:spPr>
          <a:xfrm xmlns:a="http://schemas.openxmlformats.org/drawingml/2006/main">
            <a:off x="5334000" y="1866900"/>
            <a:ext cx="6248400" cy="3514725"/>
          </a:xfrm>
          <a:prstGeom xmlns:a="http://schemas.openxmlformats.org/drawingml/2006/main" prst="rect">
            <a:avLst/>
          </a:prstGeom>
        </p:spPr>
      </p:pic>
      <p:sp>
        <p:nvSpPr>
          <p:cNvPr id="6" name="timer-play-hint">
            <a:extLst xmlns:a="http://schemas.openxmlformats.org/drawingml/2006/main">
              <a:ext uri="{FF2B5EF4-FFF2-40B4-BE49-F238E27FC236}">
                <a16:creationId xmlns:a16="http://schemas.microsoft.com/office/drawing/2014/main" id="{2BFED7DA-6A89-4275-B381-70E43EBD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76900"/>
            <a:ext cx="624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1650" b="0">
                <a:solidFill>
                  <a:srgbClr val="666666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66666"/>
                </a:solidFill>
                <a:latin typeface="Arial"/>
              </a:defRPr>
            </a:pPr>
            <a:r>
              <a:rPr sz="1650" b="0">
                <a:solidFill>
                  <a:srgbClr val="666666"/>
                </a:solidFill>
                <a:latin typeface="Arial"/>
              </a:rPr>
              <a:t>30 seconds. Press Right Arrow to start.</a:t>
            </a:r>
          </a:p>
        </p:txBody>
      </p:sp>
    </p:spTree>
    <p:extLst>
      <p:ext uri="{BB962C8B-B14F-4D97-AF65-F5344CB8AC3E}">
        <p14:creationId xmlns:p14="http://schemas.microsoft.com/office/powerpoint/2010/main" val="300000003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activity-title">
            <a:extLst xmlns:a="http://schemas.openxmlformats.org/drawingml/2006/main">
              <a:ext uri="{FF2B5EF4-FFF2-40B4-BE49-F238E27FC236}">
                <a16:creationId xmlns:a16="http://schemas.microsoft.com/office/drawing/2014/main" id="{7693E91B-E24D-496C-B5A6-6BCC4A52C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72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36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E1E1E"/>
                </a:solidFill>
                <a:latin typeface="Arial"/>
              </a:defRPr>
            </a:pPr>
            <a:r>
              <a:rPr sz="3600" b="1">
                <a:solidFill>
                  <a:srgbClr val="1E1E1E"/>
                </a:solidFill>
                <a:latin typeface="Arial"/>
              </a:rPr>
              <a:t>Answer 2 of 3</a:t>
            </a:r>
          </a:p>
        </p:txBody>
      </p:sp>
      <p:sp>
        <p:nvSpPr>
          <p:cNvPr id="2" name="activity-task">
            <a:extLst xmlns:a="http://schemas.openxmlformats.org/drawingml/2006/main">
              <a:ext uri="{FF2B5EF4-FFF2-40B4-BE49-F238E27FC236}">
                <a16:creationId xmlns:a16="http://schemas.microsoft.com/office/drawing/2014/main" id="{62B44F54-4697-4C87-BBCC-81C87160A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109728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36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E1E1E"/>
                </a:solidFill>
                <a:latin typeface="Arial"/>
              </a:defRPr>
            </a:pPr>
            <a:r>
              <a:rPr sz="3600" b="1">
                <a:solidFill>
                  <a:srgbClr val="1E1E1E"/>
                </a:solidFill>
                <a:latin typeface="Arial"/>
              </a:rPr>
              <a:t>C. 2/4</a:t>
            </a:r>
          </a:p>
        </p:txBody>
      </p:sp>
      <p:sp>
        <p:nvSpPr>
          <p:cNvPr id="3" name="activity-instructions">
            <a:extLst xmlns:a="http://schemas.openxmlformats.org/drawingml/2006/main">
              <a:ext uri="{FF2B5EF4-FFF2-40B4-BE49-F238E27FC236}">
                <a16:creationId xmlns:a16="http://schemas.microsoft.com/office/drawing/2014/main" id="{FE1BAC77-A1E6-4263-9CC7-D775FB9E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718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600" b="0">
                <a:solidFill>
                  <a:srgbClr val="333333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600" b="0">
                <a:solidFill>
                  <a:srgbClr val="333333"/>
                </a:solidFill>
                <a:latin typeface="Arial"/>
              </a:defRPr>
            </a:pPr>
            <a:r>
              <a:rPr sz="2600" b="0">
                <a:solidFill>
                  <a:srgbClr val="333333"/>
                </a:solidFill>
                <a:latin typeface="Arial"/>
              </a:rPr>
              <a:t>Dividing 2 and 4 by 2 gives 1/2.</a:t>
            </a:r>
          </a:p>
        </p:txBody>
      </p:sp>
      <p:sp>
        <p:nvSpPr>
          <p:cNvPr id="4" name="activity-edit-hint">
            <a:extLst xmlns:a="http://schemas.openxmlformats.org/drawingml/2006/main">
              <a:ext uri="{FF2B5EF4-FFF2-40B4-BE49-F238E27FC236}">
                <a16:creationId xmlns:a16="http://schemas.microsoft.com/office/drawing/2014/main" id="{FD8EE83A-F20B-4A24-A5FA-2FB4825D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914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000" b="0">
                <a:solidFill>
                  <a:srgbClr val="666666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000" b="0">
                <a:solidFill>
                  <a:srgbClr val="666666"/>
                </a:solidFill>
                <a:latin typeface="Arial"/>
              </a:defRPr>
            </a:pPr>
            <a:r>
              <a:rPr sz="2000" b="0">
                <a:solidFill>
                  <a:srgbClr val="666666"/>
                </a:solidFill>
                <a:latin typeface="Arial"/>
              </a:rPr>
              <a:t>Award 1 point for a correct answer.</a:t>
            </a:r>
          </a:p>
        </p:txBody>
      </p:sp>
    </p:spTree>
    <p:extLst>
      <p:ext uri="{BB962C8B-B14F-4D97-AF65-F5344CB8AC3E}">
        <p14:creationId xmlns:p14="http://schemas.microsoft.com/office/powerpoint/2010/main" val="3000000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activity-title">
            <a:extLst xmlns:a="http://schemas.openxmlformats.org/drawingml/2006/main">
              <a:ext uri="{FF2B5EF4-FFF2-40B4-BE49-F238E27FC236}">
                <a16:creationId xmlns:a16="http://schemas.microsoft.com/office/drawing/2014/main" id="{0F4BAE39-A0D5-403A-AD9D-9E22566D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72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36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E1E1E"/>
                </a:solidFill>
                <a:latin typeface="Arial"/>
              </a:defRPr>
            </a:pPr>
            <a:r>
              <a:rPr sz="3600" b="1">
                <a:solidFill>
                  <a:srgbClr val="1E1E1E"/>
                </a:solidFill>
                <a:latin typeface="Arial"/>
              </a:rPr>
              <a:t>Question 3 of 3</a:t>
            </a:r>
          </a:p>
        </p:txBody>
      </p:sp>
      <p:sp>
        <p:nvSpPr>
          <p:cNvPr id="2" name="activity-task">
            <a:extLst xmlns:a="http://schemas.openxmlformats.org/drawingml/2006/main">
              <a:ext uri="{FF2B5EF4-FFF2-40B4-BE49-F238E27FC236}">
                <a16:creationId xmlns:a16="http://schemas.microsoft.com/office/drawing/2014/main" id="{C1E4BD78-2A71-4DFE-A4D8-C4F1651CA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4286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4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E1E1E"/>
                </a:solidFill>
                <a:latin typeface="Arial"/>
              </a:defRPr>
            </a:pPr>
            <a:r>
              <a:rPr sz="2400" b="1">
                <a:solidFill>
                  <a:srgbClr val="1E1E1E"/>
                </a:solidFill>
                <a:latin typeface="Arial"/>
              </a:rPr>
              <a:t>How many minutes are in two hours?</a:t>
            </a:r>
          </a:p>
        </p:txBody>
      </p:sp>
      <p:sp>
        <p:nvSpPr>
          <p:cNvPr id="3" name="activity-instructions">
            <a:extLst xmlns:a="http://schemas.openxmlformats.org/drawingml/2006/main">
              <a:ext uri="{FF2B5EF4-FFF2-40B4-BE49-F238E27FC236}">
                <a16:creationId xmlns:a16="http://schemas.microsoft.com/office/drawing/2014/main" id="{4C920814-FB3F-491C-9EFF-5F8E2E954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6100"/>
            <a:ext cx="42862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300" b="0">
                <a:solidFill>
                  <a:srgbClr val="333333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300" b="0">
                <a:solidFill>
                  <a:srgbClr val="333333"/>
                </a:solidFill>
                <a:latin typeface="Arial"/>
              </a:defRPr>
            </a:pPr>
            <a:r>
              <a:rPr sz="2300" b="0">
                <a:solidFill>
                  <a:srgbClr val="333333"/>
                </a:solidFill>
                <a:latin typeface="Arial"/>
              </a:rPr>
              <a:t>A. 120</a:t>
            </a:r>
          </a:p>
          <a:p xmlns:a="http://schemas.openxmlformats.org/drawingml/2006/main">
            <a:pPr algn="l">
              <a:defRPr sz="2300" b="0">
                <a:solidFill>
                  <a:srgbClr val="333333"/>
                </a:solidFill>
                <a:latin typeface="Arial"/>
              </a:defRPr>
            </a:pPr>
            <a:r>
              <a:rPr sz="2300" b="0">
                <a:solidFill>
                  <a:srgbClr val="333333"/>
                </a:solidFill>
                <a:latin typeface="Arial"/>
              </a:rPr>
              <a:t>B. 90</a:t>
            </a:r>
          </a:p>
          <a:p xmlns:a="http://schemas.openxmlformats.org/drawingml/2006/main">
            <a:pPr algn="l">
              <a:defRPr sz="2300" b="0">
                <a:solidFill>
                  <a:srgbClr val="333333"/>
                </a:solidFill>
                <a:latin typeface="Arial"/>
              </a:defRPr>
            </a:pPr>
            <a:r>
              <a:rPr sz="2300" b="0">
                <a:solidFill>
                  <a:srgbClr val="333333"/>
                </a:solidFill>
                <a:latin typeface="Arial"/>
              </a:rPr>
              <a:t>C. 60</a:t>
            </a:r>
          </a:p>
        </p:txBody>
      </p:sp>
      <p:sp>
        <p:nvSpPr>
          <p:cNvPr id="4" name="activity-edit-hint">
            <a:extLst xmlns:a="http://schemas.openxmlformats.org/drawingml/2006/main">
              <a:ext uri="{FF2B5EF4-FFF2-40B4-BE49-F238E27FC236}">
                <a16:creationId xmlns:a16="http://schemas.microsoft.com/office/drawing/2014/main" id="{574A8B80-F511-4F3B-976E-9174C01C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1800" b="0">
                <a:solidFill>
                  <a:srgbClr val="666666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66666"/>
                </a:solidFill>
                <a:latin typeface="Arial"/>
              </a:defRPr>
            </a:pPr>
            <a:r>
              <a:rPr sz="1800" b="0">
                <a:solidFill>
                  <a:srgbClr val="666666"/>
                </a:solidFill>
                <a:latin typeface="Arial"/>
              </a:rPr>
              <a:t>Write down A, B, or C.</a:t>
            </a:r>
          </a:p>
        </p:txBody>
      </p:sp>
      <p:pic>
        <p:nvPicPr>
          <p:cNvPr id="5" name="Thirty-second countdown video" descr="Silent 30-second countdown. Press Right Arrow to start in Slide Show.">
            <ns0:hlinkClick xmlns:r="http://schemas.openxmlformats.org/officeDocument/2006/relationships" xmlns:ns0="http://schemas.openxmlformats.org/drawingml/2006/main" r:id="" action="ppaction://media"/>
            <a:extLst xmlns:a="http://schemas.openxmlformats.org/drawingml/2006/main">
              <a:ext uri="{FF2B5EF4-FFF2-40B4-BE49-F238E27FC236}">
                <a16:creationId xmlns:a16="http://schemas.microsoft.com/office/drawing/2014/main" id="{AE932C86-7484-4C6D-B238-890E05B8001D}"/>
              </a:ext>
            </a:extLst>
          </p:cNvPr>
          <p:cNvPicPr>
            <a:picLocks xmlns:a="http://schemas.openxmlformats.org/drawingml/2006/main" noChangeAspect="1"/>
          </p:cNvPicPr>
          <p:nvPr>
            <ns0:videoFile xmlns:ns0="http://schemas.openxmlformats.org/drawingml/2006/main" xmlns:ns1="http://schemas.openxmlformats.org/officeDocument/2006/relationships" ns1:link="rIdTimerVideo"/>
            <p:extLst>
              <p:ext uri="{DAA4B4D4-6D71-4841-9C94-3DE7FCFB9230}">
                <ns0:media xmlns:ns0="http://schemas.microsoft.com/office/powerpoint/2010/main" xmlns:ns2="http://schemas.openxmlformats.org/officeDocument/2006/relationships" ns2:embed="rIdTimer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209bb96166474127"/>
          <a:stretch xmlns:a="http://schemas.openxmlformats.org/drawingml/2006/main"/>
        </p:blipFill>
        <p:spPr>
          <a:xfrm xmlns:a="http://schemas.openxmlformats.org/drawingml/2006/main">
            <a:off x="5334000" y="1866900"/>
            <a:ext cx="6248400" cy="3514725"/>
          </a:xfrm>
          <a:prstGeom xmlns:a="http://schemas.openxmlformats.org/drawingml/2006/main" prst="rect">
            <a:avLst/>
          </a:prstGeom>
        </p:spPr>
      </p:pic>
      <p:sp>
        <p:nvSpPr>
          <p:cNvPr id="6" name="timer-play-hint">
            <a:extLst xmlns:a="http://schemas.openxmlformats.org/drawingml/2006/main">
              <a:ext uri="{FF2B5EF4-FFF2-40B4-BE49-F238E27FC236}">
                <a16:creationId xmlns:a16="http://schemas.microsoft.com/office/drawing/2014/main" id="{995E84AA-E35D-4803-8133-E2F43D8A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76900"/>
            <a:ext cx="624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1650" b="0">
                <a:solidFill>
                  <a:srgbClr val="666666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66666"/>
                </a:solidFill>
                <a:latin typeface="Arial"/>
              </a:defRPr>
            </a:pPr>
            <a:r>
              <a:rPr sz="1650" b="0">
                <a:solidFill>
                  <a:srgbClr val="666666"/>
                </a:solidFill>
                <a:latin typeface="Arial"/>
              </a:rPr>
              <a:t>30 seconds. Press Right Arrow to start.</a:t>
            </a:r>
          </a:p>
        </p:txBody>
      </p:sp>
    </p:spTree>
    <p:extLst>
      <p:ext uri="{BB962C8B-B14F-4D97-AF65-F5344CB8AC3E}">
        <p14:creationId xmlns:p14="http://schemas.microsoft.com/office/powerpoint/2010/main" val="300000005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activity-title">
            <a:extLst xmlns:a="http://schemas.openxmlformats.org/drawingml/2006/main">
              <a:ext uri="{FF2B5EF4-FFF2-40B4-BE49-F238E27FC236}">
                <a16:creationId xmlns:a16="http://schemas.microsoft.com/office/drawing/2014/main" id="{1948039D-A51D-480F-860C-B086F6575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72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36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E1E1E"/>
                </a:solidFill>
                <a:latin typeface="Arial"/>
              </a:defRPr>
            </a:pPr>
            <a:r>
              <a:rPr sz="3600" b="1">
                <a:solidFill>
                  <a:srgbClr val="1E1E1E"/>
                </a:solidFill>
                <a:latin typeface="Arial"/>
              </a:rPr>
              <a:t>Answer 3 of 3</a:t>
            </a:r>
          </a:p>
        </p:txBody>
      </p:sp>
      <p:sp>
        <p:nvSpPr>
          <p:cNvPr id="2" name="activity-task">
            <a:extLst xmlns:a="http://schemas.openxmlformats.org/drawingml/2006/main">
              <a:ext uri="{FF2B5EF4-FFF2-40B4-BE49-F238E27FC236}">
                <a16:creationId xmlns:a16="http://schemas.microsoft.com/office/drawing/2014/main" id="{93010D76-A676-41CA-B544-8FBFD4540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109728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36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E1E1E"/>
                </a:solidFill>
                <a:latin typeface="Arial"/>
              </a:defRPr>
            </a:pPr>
            <a:r>
              <a:rPr sz="3600" b="1">
                <a:solidFill>
                  <a:srgbClr val="1E1E1E"/>
                </a:solidFill>
                <a:latin typeface="Arial"/>
              </a:rPr>
              <a:t>A. 120</a:t>
            </a:r>
          </a:p>
        </p:txBody>
      </p:sp>
      <p:sp>
        <p:nvSpPr>
          <p:cNvPr id="3" name="activity-instructions">
            <a:extLst xmlns:a="http://schemas.openxmlformats.org/drawingml/2006/main">
              <a:ext uri="{FF2B5EF4-FFF2-40B4-BE49-F238E27FC236}">
                <a16:creationId xmlns:a16="http://schemas.microsoft.com/office/drawing/2014/main" id="{6526015F-0145-4224-BBBB-42330C716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718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600" b="0">
                <a:solidFill>
                  <a:srgbClr val="333333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600" b="0">
                <a:solidFill>
                  <a:srgbClr val="333333"/>
                </a:solidFill>
                <a:latin typeface="Arial"/>
              </a:defRPr>
            </a:pPr>
            <a:r>
              <a:rPr sz="2600" b="0">
                <a:solidFill>
                  <a:srgbClr val="333333"/>
                </a:solidFill>
                <a:latin typeface="Arial"/>
              </a:rPr>
              <a:t>2 × 60 minutes = 120 minutes.</a:t>
            </a:r>
          </a:p>
        </p:txBody>
      </p:sp>
      <p:sp>
        <p:nvSpPr>
          <p:cNvPr id="4" name="activity-edit-hint">
            <a:extLst xmlns:a="http://schemas.openxmlformats.org/drawingml/2006/main">
              <a:ext uri="{FF2B5EF4-FFF2-40B4-BE49-F238E27FC236}">
                <a16:creationId xmlns:a16="http://schemas.microsoft.com/office/drawing/2014/main" id="{B417B943-82B7-4211-B50E-548C785DE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914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000" b="0">
                <a:solidFill>
                  <a:srgbClr val="666666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000" b="0">
                <a:solidFill>
                  <a:srgbClr val="666666"/>
                </a:solidFill>
                <a:latin typeface="Arial"/>
              </a:defRPr>
            </a:pPr>
            <a:r>
              <a:rPr sz="2000" b="0">
                <a:solidFill>
                  <a:srgbClr val="666666"/>
                </a:solidFill>
                <a:latin typeface="Arial"/>
              </a:rPr>
              <a:t>Award 1 point for a correct answer.</a:t>
            </a:r>
          </a:p>
        </p:txBody>
      </p:sp>
    </p:spTree>
    <p:extLst>
      <p:ext uri="{BB962C8B-B14F-4D97-AF65-F5344CB8AC3E}">
        <p14:creationId xmlns:p14="http://schemas.microsoft.com/office/powerpoint/2010/main" val="3000000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6</ap:Slides>
  <ap:Notes>6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1990Quebec</dc:creator>
  <lastModifiedBy>Walnut Exporter</lastModifiedBy>
  <dc:title>Quiz PowerPoint Template with Timer</dc:title>
  <dcterms:created xsi:type="dcterms:W3CDTF">2026-10-11T15:15:22.9870000Z</dcterms:created>
  <dcterms:modified xsi:type="dcterms:W3CDTF">2026-10-11T15:15:22.9870000Z</dcterms:modified>
</coreProperties>
</file>