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Default Extension="mp4" ContentType="video/mp4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c47220afe5456f" /><Relationship Type="http://schemas.openxmlformats.org/officeDocument/2006/relationships/extended-properties" Target="/docProps/app.xml" Id="Ra6b1cc3333344bd2" /><Relationship Type="http://schemas.openxmlformats.org/officeDocument/2006/relationships/officeDocument" Target="/ppt/presentation.xml" Id="R8a0cb8b79c3d47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b39370118a4e69"/>
  </p:sldMasterIdLst>
  <p:notesMasterIdLst>
    <p:notesMasterId xmlns:r="http://schemas.openxmlformats.org/officeDocument/2006/relationships" r:id="Rdde732c1845a4948"/>
  </p:notesMasterIdLst>
  <p:sldIdLst>
    <p:sldId xmlns:r="http://schemas.openxmlformats.org/officeDocument/2006/relationships" id="256" r:id="R8f118d7a4db443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c36d4be7f246c0" /><Relationship Type="http://schemas.openxmlformats.org/officeDocument/2006/relationships/slideMaster" Target="/ppt/slideMasters/slideMaster1.xml" Id="R23b39370118a4e69" /><Relationship Type="http://schemas.openxmlformats.org/officeDocument/2006/relationships/notesMaster" Target="/ppt/notesMasters/notesMaster1.xml" Id="Rdde732c1845a4948" /><Relationship Type="http://schemas.openxmlformats.org/officeDocument/2006/relationships/presProps" Target="/ppt/presProps.xml" Id="R39d0ffc7a2a14e22" /><Relationship Type="http://schemas.openxmlformats.org/officeDocument/2006/relationships/tableStyles" Target="/ppt/tableStyles.xml" Id="R476c2330856b45f6" /><Relationship Type="http://schemas.openxmlformats.org/officeDocument/2006/relationships/slide" Target="/ppt/slides/slide1.xml" Id="R8f118d7a4db443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f479a42a4c46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7f1949401b40ef" /><Relationship Type="http://schemas.openxmlformats.org/officeDocument/2006/relationships/notesMaster" Target="/ppt/notesMasters/notesMaster1.xml" Id="R84f3b4e7d810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activity, then press Right Arrow once in Slide Show to start the five-minute countdown. Wait for 00:00 before advancing. Edit the activity title and instructions before presenting.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a880ca8713405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9d6d2c681a41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423763c7044f3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30b69119204eb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69aa25266c418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4d18ddee1a4b8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468508-859B-4F6A-855D-9BDFF872D5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77E5EDE-6C85-4DD7-BABA-FE9A64EA35F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CA3D93-A25C-4E53-8A30-73844D1256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0DB7A7-4BB9-4D55-8AD0-5AE1470C3C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3797B1F-4B7A-4D8D-9840-564A686F34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0C70310-E3AF-44F7-9483-1D9EAC13EF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EA309E-880E-46D8-B4A1-7CA8A3AFC4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5FDC14B-7CE3-4241-9086-E1A3E4E9BC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600C75-2398-42D5-AFB2-9286F5AB75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A7DFE6-AF39-478B-AF9B-CE4CB7C82E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4ad96abce445e6" /><Relationship Type="http://schemas.openxmlformats.org/officeDocument/2006/relationships/slideLayout" Target="/ppt/slideLayouts/slideLayout1.xml" Id="Rb4193a59f7a149b9" /><Relationship Type="http://schemas.openxmlformats.org/officeDocument/2006/relationships/slideLayout" Target="/ppt/slideLayouts/slideLayout2.xml" Id="Rd21e7102b47a41e4" /><Relationship Type="http://schemas.openxmlformats.org/officeDocument/2006/relationships/slideLayout" Target="/ppt/slideLayouts/slideLayout3.xml" Id="R88264e9bf0e24c97" /><Relationship Type="http://schemas.openxmlformats.org/officeDocument/2006/relationships/slideLayout" Target="/ppt/slideLayouts/slideLayout4.xml" Id="R8977ee3a5fbe4eba" /><Relationship Type="http://schemas.openxmlformats.org/officeDocument/2006/relationships/slideLayout" Target="/ppt/slideLayouts/slideLayout5.xml" Id="R8da3a04114e44471" /><Relationship Type="http://schemas.openxmlformats.org/officeDocument/2006/relationships/slideLayout" Target="/ppt/slideLayouts/slideLayout6.xml" Id="Rd3a3f5d0e64741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193a59f7a149b9"/>
    <p:sldLayoutId xmlns:r="http://schemas.openxmlformats.org/officeDocument/2006/relationships" id="2147483650" r:id="Rd21e7102b47a41e4"/>
    <p:sldLayoutId xmlns:r="http://schemas.openxmlformats.org/officeDocument/2006/relationships" id="2147483651" r:id="R88264e9bf0e24c97"/>
    <p:sldLayoutId xmlns:r="http://schemas.openxmlformats.org/officeDocument/2006/relationships" id="2147483652" r:id="R8977ee3a5fbe4eba"/>
    <p:sldLayoutId xmlns:r="http://schemas.openxmlformats.org/officeDocument/2006/relationships" id="2147483653" r:id="R8da3a04114e44471"/>
    <p:sldLayoutId xmlns:r="http://schemas.openxmlformats.org/officeDocument/2006/relationships" id="2147483654" r:id="Rd3a3f5d0e64741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1e11835a64524"/><Relationship Type="http://schemas.openxmlformats.org/officeDocument/2006/relationships/image" Target="/ppt/media/image.png" Id="R209bb96166474127"/><Relationship Type="http://schemas.openxmlformats.org/officeDocument/2006/relationships/notesSlide" Target="/ppt/notesSlides/notesSlide1.xml" Id="R39a947a9d8ce43c7"/><Relationship Id="rIdTimerVideo" Type="http://schemas.openxmlformats.org/officeDocument/2006/relationships/video" Target="../media/5-minute-timer.mp4"/><Relationship Id="rIdTimerMedia" Type="http://schemas.microsoft.com/office/2007/relationships/media" Target="../media/5-minute-timer.mp4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1479E9D7-3614-464B-A3B3-401FC6D2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72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36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E1E1E"/>
                </a:solidFill>
                <a:latin typeface="Arial"/>
              </a:defRPr>
            </a:pPr>
            <a:r>
              <a:rPr sz="3600" b="1">
                <a:solidFill>
                  <a:srgbClr val="1E1E1E"/>
                </a:solidFill>
                <a:latin typeface="Arial"/>
              </a:rPr>
              <a:t>Five-minute activity</a:t>
            </a:r>
          </a:p>
        </p:txBody>
      </p:sp>
      <p:sp>
        <p:nvSpPr>
          <p:cNvPr id="2" name="activity-task">
            <a:extLst xmlns:a="http://schemas.openxmlformats.org/drawingml/2006/main">
              <a:ext uri="{FF2B5EF4-FFF2-40B4-BE49-F238E27FC236}">
                <a16:creationId xmlns:a16="http://schemas.microsoft.com/office/drawing/2014/main" id="{A9025C48-D844-42D8-BDB0-5C6F409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400" b="1">
                <a:solidFill>
                  <a:srgbClr val="1E1E1E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E1E1E"/>
                </a:solidFill>
                <a:latin typeface="Arial"/>
              </a:defRPr>
            </a:pPr>
            <a:r>
              <a:rPr sz="2400" b="1">
                <a:solidFill>
                  <a:srgbClr val="1E1E1E"/>
                </a:solidFill>
                <a:latin typeface="Arial"/>
              </a:rPr>
              <a:t>Discuss the question</a:t>
            </a:r>
          </a:p>
        </p:txBody>
      </p:sp>
      <p:sp>
        <p:nvSpPr>
          <p:cNvPr id="3" name="activity-instructions">
            <a:extLst xmlns:a="http://schemas.openxmlformats.org/drawingml/2006/main">
              <a:ext uri="{FF2B5EF4-FFF2-40B4-BE49-F238E27FC236}">
                <a16:creationId xmlns:a16="http://schemas.microsoft.com/office/drawing/2014/main" id="{EF724519-37FD-406C-BEC8-E0ED8137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428625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333333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33333"/>
                </a:solidFill>
                <a:latin typeface="Arial"/>
              </a:defRPr>
            </a:pPr>
            <a:r>
              <a:rPr sz="2100" b="0">
                <a:solidFill>
                  <a:srgbClr val="333333"/>
                </a:solidFill>
                <a:latin typeface="Arial"/>
              </a:rPr>
              <a:t>1. Think of one example.</a:t>
            </a:r>
          </a:p>
          <a:p xmlns:a="http://schemas.openxmlformats.org/drawingml/2006/main">
            <a:pPr algn="l">
              <a:defRPr sz="2100" b="0">
                <a:solidFill>
                  <a:srgbClr val="333333"/>
                </a:solidFill>
                <a:latin typeface="Arial"/>
              </a:defRPr>
            </a:pPr>
            <a:r>
              <a:rPr sz="2100" b="0">
                <a:solidFill>
                  <a:srgbClr val="333333"/>
                </a:solidFill>
                <a:latin typeface="Arial"/>
              </a:rPr>
              <a:t>2. Compare ideas with a partner.</a:t>
            </a:r>
          </a:p>
          <a:p xmlns:a="http://schemas.openxmlformats.org/drawingml/2006/main">
            <a:pPr algn="l">
              <a:defRPr sz="2100" b="0">
                <a:solidFill>
                  <a:srgbClr val="333333"/>
                </a:solidFill>
                <a:latin typeface="Arial"/>
              </a:defRPr>
            </a:pPr>
            <a:r>
              <a:rPr sz="2100" b="0">
                <a:solidFill>
                  <a:srgbClr val="333333"/>
                </a:solidFill>
                <a:latin typeface="Arial"/>
              </a:rPr>
              <a:t>3. Prepare one point to share.</a:t>
            </a:r>
          </a:p>
        </p:txBody>
      </p:sp>
      <p:sp>
        <p:nvSpPr>
          <p:cNvPr id="4" name="activity-edit-hint">
            <a:extLst xmlns:a="http://schemas.openxmlformats.org/drawingml/2006/main">
              <a:ext uri="{FF2B5EF4-FFF2-40B4-BE49-F238E27FC236}">
                <a16:creationId xmlns:a16="http://schemas.microsoft.com/office/drawing/2014/main" id="{FE9E7BE9-8A08-468C-88BA-0DA87B7F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65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66666"/>
                </a:solidFill>
                <a:latin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</a:rPr>
              <a:t>Replace this text with your activity instructions.</a:t>
            </a:r>
          </a:p>
        </p:txBody>
      </p:sp>
      <p:pic>
        <p:nvPicPr>
          <p:cNvPr id="5" name="Five-minute countdown video" descr="Silent five-minute countdown. Press Right Arrow to start in Slide Show.">
            <ns0:hlinkClick xmlns:ns0="http://schemas.openxmlformats.org/drawingml/2006/main" action="ppaction://media"/>
            <a:extLst xmlns:a="http://schemas.openxmlformats.org/drawingml/2006/main">
              <a:ext uri="{FF2B5EF4-FFF2-40B4-BE49-F238E27FC236}">
                <a16:creationId xmlns:a16="http://schemas.microsoft.com/office/drawing/2014/main" id="{3E79D8E4-E9BF-42F8-AC44-150063327948}"/>
              </a:ext>
            </a:extLst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TimerVideo"/>
            <p:extLst>
              <p:ext uri="{DAA4B4D4-6D71-4841-9C94-3DE7FCFB9230}">
                <ns0:media xmlns:ns0="http://schemas.microsoft.com/office/powerpoint/2010/main" xmlns:ns2="http://schemas.openxmlformats.org/officeDocument/2006/relationships" ns2:embed="rIdTimer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209bb96166474127"/>
          <a:stretch xmlns:a="http://schemas.openxmlformats.org/drawingml/2006/main"/>
        </p:blipFill>
        <p:spPr>
          <a:xfrm xmlns:a="http://schemas.openxmlformats.org/drawingml/2006/main">
            <a:off x="5334000" y="1866900"/>
            <a:ext cx="6248400" cy="3514725"/>
          </a:xfrm>
          <a:prstGeom xmlns:a="http://schemas.openxmlformats.org/drawingml/2006/main" prst="rect">
            <a:avLst/>
          </a:prstGeom>
        </p:spPr>
      </p:pic>
      <p:sp>
        <p:nvSpPr>
          <p:cNvPr id="6" name="timer-play-hint">
            <a:extLst xmlns:a="http://schemas.openxmlformats.org/drawingml/2006/main">
              <a:ext uri="{FF2B5EF4-FFF2-40B4-BE49-F238E27FC236}">
                <a16:creationId xmlns:a16="http://schemas.microsoft.com/office/drawing/2014/main" id="{EEE57888-DAA3-47A9-A33E-8FC810BF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76900"/>
            <a:ext cx="624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650" b="0">
                <a:solidFill>
                  <a:srgbClr val="666666"/>
                </a:solidFill>
                <a:latin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66666"/>
                </a:solidFill>
                <a:latin typeface="Arial"/>
              </a:defRPr>
            </a:pPr>
            <a:r>
              <a:rPr sz="1650" b="0">
                <a:solidFill>
                  <a:srgbClr val="666666"/>
                </a:solidFill>
                <a:latin typeface="Arial"/>
              </a:rPr>
              <a:t>Press Right Arrow to start the timer.</a:t>
            </a:r>
          </a:p>
        </p:txBody>
      </p:sp>
    </p:spTree>
    <p:extLst>
      <p:ext uri="{BB962C8B-B14F-4D97-AF65-F5344CB8AC3E}">
        <p14:creationId xmlns:p14="http://schemas.microsoft.com/office/powerpoint/2010/main" val="3934133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2026-10-11T15:15:22.9870000Z</dcterms:created>
  <dcterms:modified xsi:type="dcterms:W3CDTF">2026-10-11T15:15:22.9870000Z</dcterms:modified>
</coreProperties>
</file>